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04231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веществ в атмосфере города. В целом по городу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00395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южный 7-12 м/с. Температура воздуха ночью 12-14, днем 29-31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40790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6980</cp:revision>
  <cp:lastPrinted>2021-07-01T03:56:27Z</cp:lastPrinted>
  <dcterms:created xsi:type="dcterms:W3CDTF">2018-03-27T06:03:00Z</dcterms:created>
  <dcterms:modified xsi:type="dcterms:W3CDTF">2026-05-24T07:26:26Z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